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E4595-D0AC-5A49-237A-BF9CA22E0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8B7994A-EDF8-77CD-95E8-2635737F1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B8710-A180-5991-05C2-368324AB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DE0657-D6E3-5BED-941D-CD2D2403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91F87E-2881-2BF1-1B23-3364A3587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7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CA03B-7783-BF6F-7273-F274F93D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609417-821A-4EDB-1AD3-E10E65FE8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A3D2E2-0979-9CFF-442C-77E9A11B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96600-9439-DA9A-BB09-6D42E2A2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C6EEB-6BDF-4C22-253F-CCBB6FBC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9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1673ED-F4C7-AE8B-EFB2-5E0409506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9136E0-8BD4-3959-3A90-DDE0363BB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2E8B35-A250-9A04-2973-37901464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04ECC-11A7-7207-880D-71411691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0399B-9017-A4C6-2610-683E13DC0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49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79AF5-D527-ADB2-B81F-A3ACBD62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4CC437-1E47-F561-383D-DDD3E774D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DFF091-8E2E-91F7-64EB-1E95184B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EBA9A-8738-FA1D-63D9-42837CDB7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890CC-CEBE-A94C-6CF5-D3C9136F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7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14B74D-5B26-AA75-185B-6D3B85825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BFADD1-D1F7-D759-4FA6-0F122B2A3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73290F-1469-D768-5317-DD99ECD2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7F753-6E06-697B-C452-9A7F2AF3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BAA3E5-9FEF-FD94-5137-8FE45D213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25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6B160E-CE3B-FF23-188B-4B1670FB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C1A61-8024-C9BE-1240-F85B23CCB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A342C3-2012-D54A-8242-B2CDFA432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E9A878-2891-5645-74C0-A14039F2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58BF55-F416-70E5-B85C-A13C90D8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CF3A94-4B99-11F0-C232-55263699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79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58D84-CCB5-3087-5DCD-9A7F46F1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E57934-E891-36B6-6771-093D41AAD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092767-9583-540B-87AA-024623ABC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FFF8C69-1BF6-5FC2-8BD6-5E39FF6BC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E28FE2-DBF7-FE0C-4F8B-40F4B845D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92D39B6-9C39-F9B2-EE3E-308CBE46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625088-17D6-86AA-6833-648EAB13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57923B-AF73-8C40-7A5E-5A3724E8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8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0AD551-66D5-FE28-E265-C5E67DDA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A0DC22-630A-2097-A8C5-E36391A0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03D1D2-4E66-5BC6-3D0D-5ED5E54A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D590AA-7805-2226-6D7C-DA9E8008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39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A49355-8FC5-6FC2-0796-0DB83597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26B73A5-A8F5-84F6-5377-0F913479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6FA528-891E-6E3B-3DFA-B87ABB58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38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4A44C-D3C0-1CF9-0AED-0DE72FD8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F1D00B-530E-AE67-305E-2364271A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4635DD-D94E-44D4-D997-AE3572871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4B34DF-1E85-AE04-FC75-8F02AE13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71E8A3-3B74-758F-2712-A8B36FD3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E121ED-710A-C4C2-44FF-A2322F4F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6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2582B-E094-AA1C-7F0C-1A537E641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E1F2AC-760D-B126-927C-97A847394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677CF5-7B0B-7C09-00D4-A9553F0CA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94FDB3-B583-CE42-4843-02F76DDF4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F0DA34-8047-4FA1-E759-52A118AE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D91DD0-C819-865C-9CF5-CD166EE9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E013AD-92EE-6CD2-4CDB-65E103B15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E24777-4AF7-C88E-3D11-F9D153DD6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49868D-F3F0-61B8-4903-4F4713220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2CFA5-BD98-4908-B08A-F79BA4B9768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F3DE9B-B6B3-C69D-D860-24FE70DED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5D9683-6B9E-7B85-C07B-CED1CB165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C278C-5276-4352-99C9-24C21C00F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2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1C8BC021-A13F-CE2D-E20D-2A42030A7779}"/>
              </a:ext>
            </a:extLst>
          </p:cNvPr>
          <p:cNvSpPr/>
          <p:nvPr/>
        </p:nvSpPr>
        <p:spPr>
          <a:xfrm>
            <a:off x="321957" y="957435"/>
            <a:ext cx="2312035" cy="1595120"/>
          </a:xfrm>
          <a:custGeom>
            <a:avLst/>
            <a:gdLst/>
            <a:ahLst/>
            <a:cxnLst/>
            <a:rect l="l" t="t" r="r" b="b"/>
            <a:pathLst>
              <a:path w="2312035" h="1595120">
                <a:moveTo>
                  <a:pt x="1588503" y="0"/>
                </a:moveTo>
                <a:lnTo>
                  <a:pt x="0" y="0"/>
                </a:lnTo>
                <a:lnTo>
                  <a:pt x="0" y="405130"/>
                </a:lnTo>
                <a:lnTo>
                  <a:pt x="0" y="1188720"/>
                </a:lnTo>
                <a:lnTo>
                  <a:pt x="0" y="1595120"/>
                </a:lnTo>
                <a:lnTo>
                  <a:pt x="1588503" y="1595120"/>
                </a:lnTo>
                <a:lnTo>
                  <a:pt x="1588503" y="1188720"/>
                </a:lnTo>
                <a:lnTo>
                  <a:pt x="410591" y="1188720"/>
                </a:lnTo>
                <a:lnTo>
                  <a:pt x="410591" y="405130"/>
                </a:lnTo>
                <a:lnTo>
                  <a:pt x="1588503" y="405130"/>
                </a:lnTo>
                <a:lnTo>
                  <a:pt x="1588503" y="0"/>
                </a:lnTo>
                <a:close/>
              </a:path>
              <a:path w="2312035" h="1595120">
                <a:moveTo>
                  <a:pt x="1697621" y="1077429"/>
                </a:moveTo>
                <a:lnTo>
                  <a:pt x="523087" y="1077429"/>
                </a:lnTo>
                <a:lnTo>
                  <a:pt x="444246" y="1158163"/>
                </a:lnTo>
                <a:lnTo>
                  <a:pt x="1618780" y="1158163"/>
                </a:lnTo>
                <a:lnTo>
                  <a:pt x="1697621" y="1077429"/>
                </a:lnTo>
                <a:close/>
              </a:path>
              <a:path w="2312035" h="1595120">
                <a:moveTo>
                  <a:pt x="1775485" y="999959"/>
                </a:moveTo>
                <a:lnTo>
                  <a:pt x="600951" y="999959"/>
                </a:lnTo>
                <a:lnTo>
                  <a:pt x="541845" y="1060551"/>
                </a:lnTo>
                <a:lnTo>
                  <a:pt x="1716366" y="1060551"/>
                </a:lnTo>
                <a:lnTo>
                  <a:pt x="1775485" y="999959"/>
                </a:lnTo>
                <a:close/>
              </a:path>
              <a:path w="2312035" h="1595120">
                <a:moveTo>
                  <a:pt x="1869935" y="905725"/>
                </a:moveTo>
                <a:lnTo>
                  <a:pt x="695388" y="905725"/>
                </a:lnTo>
                <a:lnTo>
                  <a:pt x="644499" y="957922"/>
                </a:lnTo>
                <a:lnTo>
                  <a:pt x="1819033" y="957922"/>
                </a:lnTo>
                <a:lnTo>
                  <a:pt x="1869935" y="905725"/>
                </a:lnTo>
                <a:close/>
              </a:path>
              <a:path w="2312035" h="1595120">
                <a:moveTo>
                  <a:pt x="1959432" y="816546"/>
                </a:moveTo>
                <a:lnTo>
                  <a:pt x="784898" y="816546"/>
                </a:lnTo>
                <a:lnTo>
                  <a:pt x="747141" y="855243"/>
                </a:lnTo>
                <a:lnTo>
                  <a:pt x="1921725" y="855243"/>
                </a:lnTo>
                <a:lnTo>
                  <a:pt x="1959432" y="816546"/>
                </a:lnTo>
                <a:close/>
              </a:path>
              <a:path w="2312035" h="1595120">
                <a:moveTo>
                  <a:pt x="2043709" y="732421"/>
                </a:moveTo>
                <a:lnTo>
                  <a:pt x="869200" y="732421"/>
                </a:lnTo>
                <a:lnTo>
                  <a:pt x="838009" y="764438"/>
                </a:lnTo>
                <a:lnTo>
                  <a:pt x="2012518" y="764438"/>
                </a:lnTo>
                <a:lnTo>
                  <a:pt x="2043709" y="732421"/>
                </a:lnTo>
                <a:close/>
              </a:path>
              <a:path w="2312035" h="1595120">
                <a:moveTo>
                  <a:pt x="2134628" y="641565"/>
                </a:moveTo>
                <a:lnTo>
                  <a:pt x="960094" y="641565"/>
                </a:lnTo>
                <a:lnTo>
                  <a:pt x="928865" y="673531"/>
                </a:lnTo>
                <a:lnTo>
                  <a:pt x="2103412" y="673531"/>
                </a:lnTo>
                <a:lnTo>
                  <a:pt x="2134628" y="641565"/>
                </a:lnTo>
                <a:close/>
              </a:path>
              <a:path w="2312035" h="1595120">
                <a:moveTo>
                  <a:pt x="2222436" y="553999"/>
                </a:moveTo>
                <a:lnTo>
                  <a:pt x="1047902" y="553999"/>
                </a:lnTo>
                <a:lnTo>
                  <a:pt x="1029804" y="572554"/>
                </a:lnTo>
                <a:lnTo>
                  <a:pt x="2204364" y="572554"/>
                </a:lnTo>
                <a:lnTo>
                  <a:pt x="2222436" y="553999"/>
                </a:lnTo>
                <a:close/>
              </a:path>
              <a:path w="2312035" h="1595120">
                <a:moveTo>
                  <a:pt x="2311730" y="464883"/>
                </a:moveTo>
                <a:lnTo>
                  <a:pt x="1137158" y="464883"/>
                </a:lnTo>
                <a:lnTo>
                  <a:pt x="1124038" y="478282"/>
                </a:lnTo>
                <a:lnTo>
                  <a:pt x="2298611" y="478282"/>
                </a:lnTo>
                <a:lnTo>
                  <a:pt x="2311730" y="464883"/>
                </a:lnTo>
                <a:close/>
              </a:path>
            </a:pathLst>
          </a:custGeom>
          <a:solidFill>
            <a:srgbClr val="3C6841"/>
          </a:solidFill>
        </p:spPr>
        <p:txBody>
          <a:bodyPr wrap="square" lIns="0" tIns="0" rIns="0" bIns="0" rtlCol="0"/>
          <a:lstStyle/>
          <a:p>
            <a:endParaRPr kumimoji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83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IAS/Sakamoto</dc:creator>
  <cp:lastModifiedBy>IAS/Sakamoto</cp:lastModifiedBy>
  <cp:revision>1</cp:revision>
  <dcterms:created xsi:type="dcterms:W3CDTF">2022-07-13T06:14:44Z</dcterms:created>
  <dcterms:modified xsi:type="dcterms:W3CDTF">2022-07-13T06:15:26Z</dcterms:modified>
</cp:coreProperties>
</file>